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8" r:id="rId4"/>
    <p:sldId id="265" r:id="rId5"/>
    <p:sldId id="263" r:id="rId6"/>
    <p:sldId id="269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17.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2136" y="2629981"/>
            <a:ext cx="4405345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Населённые пункты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Населённые пункты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Городское население Воронежской области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Традиционно население страны или региона делят на две группы: городское и сельское население.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России в городе должно проживать не меньше 12 тыс. человек </a:t>
            </a:r>
            <a:r>
              <a:rPr lang="ru-RU" sz="2000" i="1" dirty="0" smtClean="0">
                <a:latin typeface="Georgia" pitchFamily="18" charset="0"/>
              </a:rPr>
              <a:t>– иначе </a:t>
            </a:r>
            <a:r>
              <a:rPr lang="ru-RU" sz="2000" i="1" dirty="0" smtClean="0">
                <a:latin typeface="Georgia" pitchFamily="18" charset="0"/>
              </a:rPr>
              <a:t>это сельский населённый </a:t>
            </a:r>
            <a:r>
              <a:rPr lang="ru-RU" sz="2000" i="1" dirty="0" smtClean="0">
                <a:latin typeface="Georgia" pitchFamily="18" charset="0"/>
              </a:rPr>
              <a:t>пункт.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 выполняемым функциям города могут быть промышленными, административными, культурными, образовательными и иными центрами. 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1146" y="1541108"/>
            <a:ext cx="3581113" cy="2682046"/>
          </a:xfrm>
        </p:spPr>
      </p:pic>
      <p:sp>
        <p:nvSpPr>
          <p:cNvPr id="6" name="TextBox 5"/>
          <p:cNvSpPr txBox="1"/>
          <p:nvPr/>
        </p:nvSpPr>
        <p:spPr>
          <a:xfrm>
            <a:off x="1214414" y="4643446"/>
            <a:ext cx="220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центре Богучара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Населённые пункты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Городское население Воронежской области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городское население составляет 66,3% (1545 тыс. человек). К городскому населению относят жителей городов, посёлков городского типа (</a:t>
            </a:r>
            <a:r>
              <a:rPr lang="ru-RU" sz="2000" i="1" dirty="0" err="1" smtClean="0">
                <a:latin typeface="Georgia" pitchFamily="18" charset="0"/>
              </a:rPr>
              <a:t>пгт</a:t>
            </a:r>
            <a:r>
              <a:rPr lang="ru-RU" sz="2000" i="1" dirty="0" smtClean="0">
                <a:latin typeface="Georgia" pitchFamily="18" charset="0"/>
              </a:rPr>
              <a:t>.), рабочих посёлков (</a:t>
            </a:r>
            <a:r>
              <a:rPr lang="ru-RU" sz="2000" i="1" dirty="0" err="1" smtClean="0">
                <a:latin typeface="Georgia" pitchFamily="18" charset="0"/>
              </a:rPr>
              <a:t>рп</a:t>
            </a:r>
            <a:r>
              <a:rPr lang="ru-RU" sz="2000" i="1" dirty="0" smtClean="0">
                <a:latin typeface="Georgia" pitchFamily="18" charset="0"/>
              </a:rPr>
              <a:t>.). В области 15 городов , 4 посёлка городского типа и 13 рабочих посёлков.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Крупнейший город – Воронеж (более 1 млн. жителей</a:t>
            </a:r>
            <a:r>
              <a:rPr lang="ru-RU" sz="2000" i="1" dirty="0" smtClean="0">
                <a:latin typeface="Georgia" pitchFamily="18" charset="0"/>
              </a:rPr>
              <a:t>).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1146" y="1541108"/>
            <a:ext cx="3581112" cy="2682046"/>
          </a:xfrm>
        </p:spPr>
      </p:pic>
      <p:sp>
        <p:nvSpPr>
          <p:cNvPr id="6" name="TextBox 5"/>
          <p:cNvSpPr txBox="1"/>
          <p:nvPr/>
        </p:nvSpPr>
        <p:spPr>
          <a:xfrm>
            <a:off x="1657031" y="4643446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Павловск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6072206"/>
            <a:ext cx="8768202" cy="66673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0" dirty="0" smtClean="0">
                <a:latin typeface="Georgia" pitchFamily="18" charset="0"/>
              </a:rPr>
              <a:t>Как и в других развитых странах, доля городского населения в нашей стране постоянно растёт. Не стала исключением и Воронежская область.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Населённые пункты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00101" y="1136555"/>
            <a:ext cx="7715303" cy="4513452"/>
          </a:xfrm>
        </p:spPr>
      </p:pic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Населённые пункты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Сельское население Воронежской области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Сельских населённых пунктов в Воронежской области около 1400, что намного больше, чем городов, но численность населения в них меньше.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таких поселениях проживает 785,4 тыс. человек, или 33,7% населения области.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Традиционно наиболее многочисленными в области были сёла и деревни. Также были хутора и слободы.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5187"/>
            <a:ext cx="3703743" cy="2773889"/>
          </a:xfrm>
        </p:spPr>
      </p:pic>
      <p:sp>
        <p:nvSpPr>
          <p:cNvPr id="6" name="TextBox 5"/>
          <p:cNvSpPr txBox="1"/>
          <p:nvPr/>
        </p:nvSpPr>
        <p:spPr>
          <a:xfrm>
            <a:off x="714348" y="4500570"/>
            <a:ext cx="3239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Ставни на окнах в основном</a:t>
            </a:r>
          </a:p>
          <a:p>
            <a:pPr algn="ctr"/>
            <a:r>
              <a:rPr lang="ru-RU" dirty="0" smtClean="0"/>
              <a:t>встречаются у домов на юге</a:t>
            </a:r>
          </a:p>
          <a:p>
            <a:pPr algn="ctr"/>
            <a:r>
              <a:rPr lang="ru-RU" dirty="0" smtClean="0"/>
              <a:t>Воронежской области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Населённые пункты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Сельское население Воронежской области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Изначально сёла, как и города, возникали на берегах рек.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наши дни у рек расположен 61% сельских поселений, 26% в балках, 7% на водоразделах, 6% на склоновых землях.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Интересно, что почти все города и крупные сёла в области расположены у рек.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Другие расположены в балках, вдоль автомобильных и железных дорог, или компактно на водоразделах.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816"/>
            <a:ext cx="3703743" cy="2452630"/>
          </a:xfrm>
        </p:spPr>
      </p:pic>
      <p:sp>
        <p:nvSpPr>
          <p:cNvPr id="6" name="TextBox 5"/>
          <p:cNvSpPr txBox="1"/>
          <p:nvPr/>
        </p:nvSpPr>
        <p:spPr>
          <a:xfrm>
            <a:off x="560532" y="4500570"/>
            <a:ext cx="358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Село </a:t>
            </a:r>
            <a:r>
              <a:rPr lang="ru-RU" dirty="0" err="1" smtClean="0"/>
              <a:t>Костёнки</a:t>
            </a:r>
            <a:r>
              <a:rPr lang="ru-RU" dirty="0" smtClean="0"/>
              <a:t> расположено </a:t>
            </a:r>
          </a:p>
          <a:p>
            <a:pPr algn="ctr"/>
            <a:r>
              <a:rPr lang="ru-RU" dirty="0" smtClean="0"/>
              <a:t>У реки Дон в нескольких балках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На какие две группы делится население?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виды городских поселений выделяют?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 том, какие сельские населённые пункты есть в Воронежской области.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Какое население преобладает в Воронежской области, городское или сельское, и почему?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0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Расскажите о своём населённом пункте. Когда он был основан? Какие функции выполняет? Рассмотрите крупномасштабную карту или аэрокосмический снимок своего населённого пункта. Опишите его форму. С чем она может быть связана?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Населённые пункты Воронежской области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411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Населённые пункты Воронежской области</vt:lpstr>
      <vt:lpstr>Населённые пункты Воронежской области</vt:lpstr>
      <vt:lpstr>Населённые пункты Воронежской области</vt:lpstr>
      <vt:lpstr>Как и в других развитых странах, доля городского населения в нашей стране постоянно растёт. Не стала исключением и Воронежская область.</vt:lpstr>
      <vt:lpstr>Населённые пункты Воронежской области</vt:lpstr>
      <vt:lpstr>Населённые пункты Воронежской области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61</cp:revision>
  <dcterms:created xsi:type="dcterms:W3CDTF">2014-11-28T17:41:41Z</dcterms:created>
  <dcterms:modified xsi:type="dcterms:W3CDTF">2015-01-29T20:25:09Z</dcterms:modified>
</cp:coreProperties>
</file>